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2/1/2024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Superb Semi Detached Four Bedroom House Located In A Popular And Convenient Location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Reception Hall • Ground Floor Bedroom Four With En-Suite Shower 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 • Stunning Open Plan Kitchen/Breakfast/Dining Room • Conservatory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Three First Floor Bedrooms &amp; Bathroom/WC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Stone Resin Driveway Providing Ample Parking •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Sunny Aspect Enclosed Rear Garden • Gas Central Heating &amp; Double Glazed Windows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Super Family Home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a:t>
            </a:r>
            <a:r>
              <a:rPr lang="en-GB" sz="1900" dirty="0">
                <a:solidFill>
                  <a:srgbClr val="000000"/>
                </a:solidFill>
                <a:latin typeface="HelveticaNeueLT-Roman"/>
                <a:ea typeface="Times New Roman" panose="02020603050405020304" pitchFamily="18" charset="0"/>
                <a:cs typeface="HelveticaNeueLT-Roman"/>
              </a:rPr>
              <a:t>65</a:t>
            </a:r>
            <a:r>
              <a:rPr lang="en-GB" sz="1900" dirty="0">
                <a:solidFill>
                  <a:srgbClr val="000000"/>
                </a:solidFill>
                <a:effectLst/>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18 Little Meadow, Exmouth, EX8 4LU</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3" name="Picture 4">
            <a:extLst>
              <a:ext uri="{FF2B5EF4-FFF2-40B4-BE49-F238E27FC236}">
                <a16:creationId xmlns:a16="http://schemas.microsoft.com/office/drawing/2014/main" id="{496B6BE5-48D4-DF7C-7BC0-ABF5EE8F54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468" y="583131"/>
            <a:ext cx="3186584" cy="242073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8DA5729B-846D-34F9-0E2E-5D8CEFEF31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1349" y="583132"/>
            <a:ext cx="3185611" cy="24207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4AB5F7AB-144E-1CC0-51D2-5289BDA50F6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468" y="3145974"/>
            <a:ext cx="3185611" cy="21848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1CAFC8F1-78EB-0EFE-FBE5-9E9057D4601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1349" y="3145975"/>
            <a:ext cx="3185611" cy="218489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D7A8C4F3-D999-BEBE-1597-F162418BF61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9468" y="5472977"/>
            <a:ext cx="3185611" cy="215519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50421E48-EE0E-6B89-C225-076AF92D608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1349" y="5472977"/>
            <a:ext cx="3185611" cy="21551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25BEC85B-3236-85EA-8535-BE81327B684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31282" y="7770278"/>
            <a:ext cx="2394176" cy="17928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4520382D-B891-DDBE-1BA5-7479CB716C2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37534" y="2613068"/>
            <a:ext cx="6358568" cy="4444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9818072"/>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Bold"/>
              </a:rPr>
              <a:t>18 Little Meadow, Exmouth, EX8 4LU</a:t>
            </a:r>
          </a:p>
          <a:p>
            <a:pPr algn="ctr"/>
            <a:endParaRPr lang="en-GB" sz="1400" b="1" dirty="0">
              <a:solidFill>
                <a:srgbClr val="333333"/>
              </a:solidFill>
              <a:latin typeface="Helvetica" panose="020B0604020202020204" pitchFamily="34" charset="0"/>
              <a:ea typeface="Times New Roman" panose="02020603050405020304" pitchFamily="18" charset="0"/>
              <a:cs typeface="Helvetica-Bold"/>
            </a:endParaRPr>
          </a:p>
          <a:p>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uPVC front bay with double doors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Tiled entrance floor leading to solid wood flooring; radiator; stairs to first floor landing; electric consumer unit; glass panelled double doors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 </a:t>
            </a:r>
            <a:r>
              <a:rPr lang="en-GB" sz="1250" dirty="0">
                <a:latin typeface="Helvetica" panose="020B0604020202020204" pitchFamily="34" charset="0"/>
                <a:cs typeface="Helvetica" panose="020B0604020202020204" pitchFamily="34" charset="0"/>
              </a:rPr>
              <a:t>3.96m x 2.87m (13'0" x 9'5") uPVC double glazed window to front aspect; radiator; wood fire surround housing living flame pebble effect electric fire; television point; wooden floor; part glazed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KITCHEN/BREAKFAST/DINING ROOM: </a:t>
            </a:r>
            <a:r>
              <a:rPr lang="en-GB" sz="1250" dirty="0">
                <a:latin typeface="Helvetica" panose="020B0604020202020204" pitchFamily="34" charset="0"/>
                <a:cs typeface="Helvetica" panose="020B0604020202020204" pitchFamily="34" charset="0"/>
              </a:rPr>
              <a:t>4.57m x 3.12m (15'0" x 10'3") A superb open plan room </a:t>
            </a:r>
            <a:r>
              <a:rPr lang="en-GB" sz="1250">
                <a:latin typeface="Helvetica" panose="020B0604020202020204" pitchFamily="34" charset="0"/>
                <a:cs typeface="Helvetica" panose="020B0604020202020204" pitchFamily="34" charset="0"/>
              </a:rPr>
              <a:t>comprising of a </a:t>
            </a:r>
            <a:r>
              <a:rPr lang="en-GB" sz="1250" dirty="0">
                <a:latin typeface="Helvetica" panose="020B0604020202020204" pitchFamily="34" charset="0"/>
                <a:cs typeface="Helvetica" panose="020B0604020202020204" pitchFamily="34" charset="0"/>
              </a:rPr>
              <a:t>range of pattern worktop surfaces extended to provide a breakfast bar area with cupboards, drawer units and dishwasher space beneath; inset one and a quarter bowl single drainer sink unit; tiled surrounds; wall mounted cupboards with concealed lighting under; inset induction hob with chimney style extractor hood over; built-in oven and grill with cupboards above and below; space for an American style fridge freezer with cupboards over and to side; ceiling LED spotlighting; uPVC double glazed window to side aspect; upright radiator; wood effect flooring; double doors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CONSERVATORY: </a:t>
            </a:r>
            <a:r>
              <a:rPr lang="en-GB" sz="1250" dirty="0">
                <a:latin typeface="Helvetica" panose="020B0604020202020204" pitchFamily="34" charset="0"/>
                <a:cs typeface="Helvetica" panose="020B0604020202020204" pitchFamily="34" charset="0"/>
              </a:rPr>
              <a:t>4.22m x 2.59m (13'10" x 8'6") A fine addition with radiator; uPVC double glazed window and double doors to REAR GARDEN; door to UTILITIES CUPBOARD with plumbing for an automatic washing machine and space for tumble dryer; wood effect flooring.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GROUND FLOOR BEDROOM FOUR: </a:t>
            </a:r>
            <a:r>
              <a:rPr lang="en-GB" sz="1250" dirty="0">
                <a:latin typeface="Helvetica" panose="020B0604020202020204" pitchFamily="34" charset="0"/>
                <a:cs typeface="Helvetica" panose="020B0604020202020204" pitchFamily="34" charset="0"/>
              </a:rPr>
              <a:t>3.71m x 2.44m (12'2" x 8'0") uPVC double glazed window to front aspect; radiator; wood effect flooring; recess ceiling LED spotlighting.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EN-SUITE SHOWER ROOM/WC: </a:t>
            </a:r>
            <a:r>
              <a:rPr lang="en-GB" sz="1250" dirty="0">
                <a:latin typeface="Helvetica" panose="020B0604020202020204" pitchFamily="34" charset="0"/>
                <a:cs typeface="Helvetica" panose="020B0604020202020204" pitchFamily="34" charset="0"/>
              </a:rPr>
              <a:t>Stylishly fitted with double width shower cubicle and shower splash screen; wash hand basin set in display surface with cupboard and WC with push button flush beneath; mirror with integrated light; uPVC double glazed window; chrome heated towel rail; matching tiled splashbacks; extractor fan; wood effect flooring.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FIRST FLOOR LANDING: </a:t>
            </a:r>
            <a:r>
              <a:rPr lang="en-GB" sz="1250" dirty="0">
                <a:latin typeface="Helvetica" panose="020B0604020202020204" pitchFamily="34" charset="0"/>
                <a:cs typeface="Helvetica" panose="020B0604020202020204" pitchFamily="34" charset="0"/>
              </a:rPr>
              <a:t>uPVC double glazed window to side aspect; radiator; access to roof space via loft ladder; doors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a:t>
            </a:r>
            <a:r>
              <a:rPr lang="en-GB" sz="1250" dirty="0">
                <a:latin typeface="Helvetica" panose="020B0604020202020204" pitchFamily="34" charset="0"/>
                <a:cs typeface="Helvetica" panose="020B0604020202020204" pitchFamily="34" charset="0"/>
              </a:rPr>
              <a:t> 3.96m x 2.72m (13'0" x 8'11") uPVC double glazed window to front aspect; radiator; television point; wardrobe recess; recess ceiling spotlighting.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a:t>
            </a:r>
            <a:r>
              <a:rPr lang="en-GB" sz="1250" dirty="0">
                <a:latin typeface="Helvetica" panose="020B0604020202020204" pitchFamily="34" charset="0"/>
                <a:cs typeface="Helvetica" panose="020B0604020202020204" pitchFamily="34" charset="0"/>
              </a:rPr>
              <a:t> 2.82m x 2.79m (9'3" x 9'2") uPVC double glazed window to rear aspect; radiator; fitted cupboard.</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THREE: </a:t>
            </a:r>
            <a:r>
              <a:rPr lang="en-GB" sz="1250" dirty="0">
                <a:latin typeface="Helvetica" panose="020B0604020202020204" pitchFamily="34" charset="0"/>
                <a:cs typeface="Helvetica" panose="020B0604020202020204" pitchFamily="34" charset="0"/>
              </a:rPr>
              <a:t>3.12m x 2.06m (10'3" x 6'9") uPVC double glazed window to front aspect; radiator; cupboard over stairwell.</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2208297"/>
          </a:xfrm>
          <a:prstGeom prst="rect">
            <a:avLst/>
          </a:prstGeom>
          <a:noFill/>
        </p:spPr>
        <p:txBody>
          <a:bodyPr wrap="square" rtlCol="0">
            <a:spAutoFit/>
          </a:bodyPr>
          <a:lstStyle/>
          <a:p>
            <a:r>
              <a:rPr lang="en-GB" sz="1250" b="1" dirty="0">
                <a:latin typeface="Helvetica" panose="020B0604020202020204" pitchFamily="34" charset="0"/>
                <a:cs typeface="Helvetica" panose="020B0604020202020204" pitchFamily="34" charset="0"/>
              </a:rPr>
              <a:t>BATHROOM/WC: </a:t>
            </a:r>
            <a:r>
              <a:rPr lang="en-GB" sz="1250" dirty="0">
                <a:latin typeface="Helvetica" panose="020B0604020202020204" pitchFamily="34" charset="0"/>
                <a:cs typeface="Helvetica" panose="020B0604020202020204" pitchFamily="34" charset="0"/>
              </a:rPr>
              <a:t>1.85m x 1.85m (6'1" x 6'1") Modern suite comprising of bath with shower over and curved splash screen; vanity wash hand basin; WC with push button flush; fully tiled walls and flooring; chrome heated towel rail; uPVC double glazed window with pattern glass; recess ceiling spotlighting.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A good size stone resin parking area to the front of the property with an outside tap. To the rear is an enclosed rear garden with two patio sun terraces ideal for outside dining, raised shrub beds and lawn garden. Outside tap.</a:t>
            </a: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50" dirty="0">
                <a:solidFill>
                  <a:srgbClr val="333333"/>
                </a:solidFill>
                <a:effectLst/>
                <a:latin typeface="Helvetica" panose="020B0604020202020204" pitchFamily="34" charset="0"/>
                <a:ea typeface="Times New Roman" panose="02020603050405020304" pitchFamily="18" charset="0"/>
                <a:cs typeface="Helvetica-Bold"/>
              </a:rPr>
            </a:br>
            <a:r>
              <a:rPr lang="en-GB" sz="1250" b="1" dirty="0">
                <a:solidFill>
                  <a:srgbClr val="333333"/>
                </a:solidFill>
                <a:effectLst/>
                <a:latin typeface="Helvetica" panose="020B0604020202020204" pitchFamily="34" charset="0"/>
                <a:ea typeface="Times New Roman" panose="02020603050405020304" pitchFamily="18" charset="0"/>
                <a:cs typeface="Helvetica-Bold"/>
              </a:rPr>
              <a:t>FLOOR PLAN:</a:t>
            </a:r>
          </a:p>
          <a:p>
            <a:r>
              <a:rPr lang="en-GB" sz="1250" dirty="0">
                <a:solidFill>
                  <a:srgbClr val="333333"/>
                </a:solidFill>
                <a:effectLst/>
                <a:latin typeface="Helvetica" panose="020B0604020202020204" pitchFamily="34" charset="0"/>
                <a:ea typeface="Times New Roman" panose="02020603050405020304" pitchFamily="18" charset="0"/>
                <a:cs typeface="Helvetica-Bold"/>
              </a:rPr>
              <a:t>  </a:t>
            </a:r>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D89CCC68-1FC9-4B6B-9347-DDFD0B769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5999" y="2730902"/>
            <a:ext cx="5678977" cy="6944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TotalTime>
  <Words>886</Words>
  <Application>Microsoft Office PowerPoint</Application>
  <PresentationFormat>Custom</PresentationFormat>
  <Paragraphs>23</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20</cp:revision>
  <cp:lastPrinted>2024-02-01T14:38:10Z</cp:lastPrinted>
  <dcterms:created xsi:type="dcterms:W3CDTF">2023-03-19T13:39:10Z</dcterms:created>
  <dcterms:modified xsi:type="dcterms:W3CDTF">2024-02-01T14:38:16Z</dcterms:modified>
</cp:coreProperties>
</file>